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0" r:id="rId2"/>
    <p:sldId id="319" r:id="rId3"/>
    <p:sldId id="314" r:id="rId4"/>
    <p:sldId id="302" r:id="rId5"/>
    <p:sldId id="382" r:id="rId6"/>
    <p:sldId id="383" r:id="rId7"/>
    <p:sldId id="307" r:id="rId8"/>
    <p:sldId id="309" r:id="rId9"/>
    <p:sldId id="305" r:id="rId10"/>
    <p:sldId id="308" r:id="rId11"/>
    <p:sldId id="306" r:id="rId12"/>
    <p:sldId id="321" r:id="rId13"/>
    <p:sldId id="260" r:id="rId14"/>
    <p:sldId id="296" r:id="rId15"/>
    <p:sldId id="323" r:id="rId16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CD36A-B4A1-4FF8-949C-9A6B3DE14957}" v="4" dt="2023-11-21T15:26:02.5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5" autoAdjust="0"/>
    <p:restoredTop sz="73129" autoAdjust="0"/>
  </p:normalViewPr>
  <p:slideViewPr>
    <p:cSldViewPr snapToGrid="0">
      <p:cViewPr varScale="1">
        <p:scale>
          <a:sx n="64" d="100"/>
          <a:sy n="64" d="100"/>
        </p:scale>
        <p:origin x="2386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F44CD36A-B4A1-4FF8-949C-9A6B3DE14957}"/>
    <pc:docChg chg="undo custSel modSld">
      <pc:chgData name="Yoder, Jason" userId="28f4d4d8-da04-4f86-b14d-a21675737bc5" providerId="ADAL" clId="{F44CD36A-B4A1-4FF8-949C-9A6B3DE14957}" dt="2023-11-21T15:29:36.237" v="151" actId="1076"/>
      <pc:docMkLst>
        <pc:docMk/>
      </pc:docMkLst>
      <pc:sldChg chg="addSp delSp modSp mod">
        <pc:chgData name="Yoder, Jason" userId="28f4d4d8-da04-4f86-b14d-a21675737bc5" providerId="ADAL" clId="{F44CD36A-B4A1-4FF8-949C-9A6B3DE14957}" dt="2023-11-21T15:26:30.575" v="52" actId="14100"/>
        <pc:sldMkLst>
          <pc:docMk/>
          <pc:sldMk cId="3331710946" sldId="307"/>
        </pc:sldMkLst>
        <pc:grpChg chg="mod">
          <ac:chgData name="Yoder, Jason" userId="28f4d4d8-da04-4f86-b14d-a21675737bc5" providerId="ADAL" clId="{F44CD36A-B4A1-4FF8-949C-9A6B3DE14957}" dt="2023-11-21T15:25:57.414" v="44"/>
          <ac:grpSpMkLst>
            <pc:docMk/>
            <pc:sldMk cId="3331710946" sldId="307"/>
            <ac:grpSpMk id="17" creationId="{725C95F0-F3BC-0BC7-BE2A-C3D5E3123FDE}"/>
          </ac:grpSpMkLst>
        </pc:grpChg>
        <pc:grpChg chg="mod">
          <ac:chgData name="Yoder, Jason" userId="28f4d4d8-da04-4f86-b14d-a21675737bc5" providerId="ADAL" clId="{F44CD36A-B4A1-4FF8-949C-9A6B3DE14957}" dt="2023-11-21T15:26:02.581" v="46"/>
          <ac:grpSpMkLst>
            <pc:docMk/>
            <pc:sldMk cId="3331710946" sldId="307"/>
            <ac:grpSpMk id="19" creationId="{8A034D84-442F-9F7C-4A7F-67993040414A}"/>
          </ac:grpSpMkLst>
        </pc:grpChg>
        <pc:picChg chg="mod">
          <ac:chgData name="Yoder, Jason" userId="28f4d4d8-da04-4f86-b14d-a21675737bc5" providerId="ADAL" clId="{F44CD36A-B4A1-4FF8-949C-9A6B3DE14957}" dt="2023-11-21T15:25:38.534" v="35" actId="1076"/>
          <ac:picMkLst>
            <pc:docMk/>
            <pc:sldMk cId="3331710946" sldId="307"/>
            <ac:picMk id="6" creationId="{6597197A-82BB-DC8C-A7FA-61ED116DFC31}"/>
          </ac:picMkLst>
        </pc:picChg>
        <pc:picChg chg="add del mod">
          <ac:chgData name="Yoder, Jason" userId="28f4d4d8-da04-4f86-b14d-a21675737bc5" providerId="ADAL" clId="{F44CD36A-B4A1-4FF8-949C-9A6B3DE14957}" dt="2023-11-21T15:26:23.941" v="48" actId="478"/>
          <ac:picMkLst>
            <pc:docMk/>
            <pc:sldMk cId="3331710946" sldId="307"/>
            <ac:picMk id="8" creationId="{BC848978-1C11-0671-F0BE-726039FB09BF}"/>
          </ac:picMkLst>
        </pc:picChg>
        <pc:picChg chg="add mod">
          <ac:chgData name="Yoder, Jason" userId="28f4d4d8-da04-4f86-b14d-a21675737bc5" providerId="ADAL" clId="{F44CD36A-B4A1-4FF8-949C-9A6B3DE14957}" dt="2023-11-21T15:25:42.934" v="38" actId="1076"/>
          <ac:picMkLst>
            <pc:docMk/>
            <pc:sldMk cId="3331710946" sldId="307"/>
            <ac:picMk id="13" creationId="{C33B46D3-7A86-168E-9A63-19A6828D6C2A}"/>
          </ac:picMkLst>
        </pc:picChg>
        <pc:picChg chg="add mod">
          <ac:chgData name="Yoder, Jason" userId="28f4d4d8-da04-4f86-b14d-a21675737bc5" providerId="ADAL" clId="{F44CD36A-B4A1-4FF8-949C-9A6B3DE14957}" dt="2023-11-21T15:26:30.575" v="52" actId="14100"/>
          <ac:picMkLst>
            <pc:docMk/>
            <pc:sldMk cId="3331710946" sldId="307"/>
            <ac:picMk id="22" creationId="{6107F3D4-2B41-7805-C2E6-9FE84C1D761C}"/>
          </ac:picMkLst>
        </pc:picChg>
        <pc:inkChg chg="del">
          <ac:chgData name="Yoder, Jason" userId="28f4d4d8-da04-4f86-b14d-a21675737bc5" providerId="ADAL" clId="{F44CD36A-B4A1-4FF8-949C-9A6B3DE14957}" dt="2023-11-21T15:24:58.377" v="22" actId="478"/>
          <ac:inkMkLst>
            <pc:docMk/>
            <pc:sldMk cId="3331710946" sldId="307"/>
            <ac:inkMk id="7" creationId="{9DA27767-F815-135B-5DC6-8167E66F3BC3}"/>
          </ac:inkMkLst>
        </pc:inkChg>
        <pc:inkChg chg="add">
          <ac:chgData name="Yoder, Jason" userId="28f4d4d8-da04-4f86-b14d-a21675737bc5" providerId="ADAL" clId="{F44CD36A-B4A1-4FF8-949C-9A6B3DE14957}" dt="2023-11-21T15:25:09.411" v="27" actId="9405"/>
          <ac:inkMkLst>
            <pc:docMk/>
            <pc:sldMk cId="3331710946" sldId="307"/>
            <ac:inkMk id="9" creationId="{5FD99D51-1927-0F33-F606-4B93F02E62EA}"/>
          </ac:inkMkLst>
        </pc:inkChg>
        <pc:inkChg chg="add del">
          <ac:chgData name="Yoder, Jason" userId="28f4d4d8-da04-4f86-b14d-a21675737bc5" providerId="ADAL" clId="{F44CD36A-B4A1-4FF8-949C-9A6B3DE14957}" dt="2023-11-21T15:25:36.231" v="34" actId="478"/>
          <ac:inkMkLst>
            <pc:docMk/>
            <pc:sldMk cId="3331710946" sldId="307"/>
            <ac:inkMk id="10" creationId="{36983650-4BAD-1058-6998-C1981EFA53DD}"/>
          </ac:inkMkLst>
        </pc:inkChg>
        <pc:inkChg chg="add del">
          <ac:chgData name="Yoder, Jason" userId="28f4d4d8-da04-4f86-b14d-a21675737bc5" providerId="ADAL" clId="{F44CD36A-B4A1-4FF8-949C-9A6B3DE14957}" dt="2023-11-21T15:25:27.408" v="30"/>
          <ac:inkMkLst>
            <pc:docMk/>
            <pc:sldMk cId="3331710946" sldId="307"/>
            <ac:inkMk id="11" creationId="{E8D6F813-70EA-549A-970E-3E2749AA27D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4" creationId="{7C86C8DA-A973-8038-E9A6-FA43E6F7106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5" creationId="{48E1CA3C-2C3E-2311-2569-E2843FCFB063}"/>
          </ac:inkMkLst>
        </pc:inkChg>
        <pc:inkChg chg="add del mod">
          <ac:chgData name="Yoder, Jason" userId="28f4d4d8-da04-4f86-b14d-a21675737bc5" providerId="ADAL" clId="{F44CD36A-B4A1-4FF8-949C-9A6B3DE14957}" dt="2023-11-21T15:25:57.414" v="44"/>
          <ac:inkMkLst>
            <pc:docMk/>
            <pc:sldMk cId="3331710946" sldId="307"/>
            <ac:inkMk id="16" creationId="{412017F6-4690-AA65-A985-79DEB1B183D5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8" creationId="{17B44EEE-B499-95DB-C836-DD2002DC7897}"/>
          </ac:inkMkLst>
        </pc:inkChg>
        <pc:inkChg chg="add del">
          <ac:chgData name="Yoder, Jason" userId="28f4d4d8-da04-4f86-b14d-a21675737bc5" providerId="ADAL" clId="{F44CD36A-B4A1-4FF8-949C-9A6B3DE14957}" dt="2023-11-21T15:26:26.812" v="49" actId="478"/>
          <ac:inkMkLst>
            <pc:docMk/>
            <pc:sldMk cId="3331710946" sldId="307"/>
            <ac:inkMk id="20" creationId="{DB2F9F85-8D5C-374D-191E-A17F90337BFF}"/>
          </ac:inkMkLst>
        </pc:inkChg>
      </pc:sldChg>
      <pc:sldChg chg="modNotesTx">
        <pc:chgData name="Yoder, Jason" userId="28f4d4d8-da04-4f86-b14d-a21675737bc5" providerId="ADAL" clId="{F44CD36A-B4A1-4FF8-949C-9A6B3DE14957}" dt="2023-11-21T15:26:46.220" v="53" actId="6549"/>
        <pc:sldMkLst>
          <pc:docMk/>
          <pc:sldMk cId="2252869661" sldId="309"/>
        </pc:sldMkLst>
      </pc:sldChg>
      <pc:sldChg chg="addSp modSp mod">
        <pc:chgData name="Yoder, Jason" userId="28f4d4d8-da04-4f86-b14d-a21675737bc5" providerId="ADAL" clId="{F44CD36A-B4A1-4FF8-949C-9A6B3DE14957}" dt="2023-11-21T15:24:20.823" v="21" actId="1076"/>
        <pc:sldMkLst>
          <pc:docMk/>
          <pc:sldMk cId="2727836277" sldId="314"/>
        </pc:sldMkLst>
        <pc:spChg chg="mod">
          <ac:chgData name="Yoder, Jason" userId="28f4d4d8-da04-4f86-b14d-a21675737bc5" providerId="ADAL" clId="{F44CD36A-B4A1-4FF8-949C-9A6B3DE14957}" dt="2023-11-21T15:24:16.855" v="18" actId="14100"/>
          <ac:spMkLst>
            <pc:docMk/>
            <pc:sldMk cId="2727836277" sldId="314"/>
            <ac:spMk id="2" creationId="{00000000-0000-0000-0000-000000000000}"/>
          </ac:spMkLst>
        </pc:sp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3" creationId="{08BD184C-BBC1-A144-AFF4-1570A65CC1F9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5" creationId="{9CA45D88-F080-DB45-B62E-BE24617423F4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6" creationId="{F19077F0-74B5-9D45-A9E7-6C31199AB920}"/>
          </ac:picMkLst>
        </pc:picChg>
        <pc:picChg chg="add mod">
          <ac:chgData name="Yoder, Jason" userId="28f4d4d8-da04-4f86-b14d-a21675737bc5" providerId="ADAL" clId="{F44CD36A-B4A1-4FF8-949C-9A6B3DE14957}" dt="2023-11-21T15:24:20.823" v="21" actId="1076"/>
          <ac:picMkLst>
            <pc:docMk/>
            <pc:sldMk cId="2727836277" sldId="314"/>
            <ac:picMk id="8" creationId="{1C7104A0-D83B-916C-2CCA-BD000C65C2EE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10" creationId="{F57A5E86-AEDA-FB43-AC3F-713BAA98F30B}"/>
          </ac:picMkLst>
        </pc:picChg>
      </pc:sldChg>
      <pc:sldChg chg="modSp mod">
        <pc:chgData name="Yoder, Jason" userId="28f4d4d8-da04-4f86-b14d-a21675737bc5" providerId="ADAL" clId="{F44CD36A-B4A1-4FF8-949C-9A6B3DE14957}" dt="2023-11-21T15:29:36.237" v="151" actId="1076"/>
        <pc:sldMkLst>
          <pc:docMk/>
          <pc:sldMk cId="4162952328" sldId="320"/>
        </pc:sldMkLst>
        <pc:spChg chg="mod">
          <ac:chgData name="Yoder, Jason" userId="28f4d4d8-da04-4f86-b14d-a21675737bc5" providerId="ADAL" clId="{F44CD36A-B4A1-4FF8-949C-9A6B3DE14957}" dt="2023-11-21T15:22:37.328" v="9" actId="20577"/>
          <ac:spMkLst>
            <pc:docMk/>
            <pc:sldMk cId="4162952328" sldId="320"/>
            <ac:spMk id="6" creationId="{BD960231-B8F6-142B-43EF-FD81712C31CC}"/>
          </ac:spMkLst>
        </pc:spChg>
        <pc:spChg chg="mod">
          <ac:chgData name="Yoder, Jason" userId="28f4d4d8-da04-4f86-b14d-a21675737bc5" providerId="ADAL" clId="{F44CD36A-B4A1-4FF8-949C-9A6B3DE14957}" dt="2023-11-21T15:29:36.237" v="151" actId="1076"/>
          <ac:spMkLst>
            <pc:docMk/>
            <pc:sldMk cId="4162952328" sldId="320"/>
            <ac:spMk id="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0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12 870 24575,'-11'-1'0,"28"0"0,24-2 0,24-8 0,0 4 0,117 1 0,-145 4 0,69-11 0,-48 3 0,16-2 0,-31 5 0,70-4 0,-72 8 0,59-11 0,-51 6 0,19-5 0,-38 7 0,-1 1 0,40-2 0,127 10 0,99-5 0,-208-12 0,-58 8 0,33-2 0,35-6 0,-65 8 0,48-2 0,452 6 0,-266 4 0,-261-2 0,0 0 0,0 0 0,1-1 0,-1 1 0,0-1 0,0 0 0,0-1 0,0 1 0,0-1 0,0 0 0,-1 0 0,9-5 0,-10 4 0,-1 1 0,0 0 0,1-1 0,-1 0 0,0 0 0,0 0 0,-1 0 0,1 0 0,0 0 0,-1 0 0,0 0 0,0-1 0,0 1 0,0 0 0,0-1 0,-1 1 0,0-1 0,1 1 0,-1 0 0,-1-6 0,0-7 0,-1 1 0,-1 0 0,0 0 0,-1 0 0,-1 1 0,0-1 0,-12-22 0,-60-94 0,-98-143 0,173 270 0,0 0 0,0 0 0,-1 1 0,1 0 0,0-1 0,-1 1 0,0 0 0,0 0 0,-5-4 0,30 46 0,133 158 0,-97-130 0,67 104 0,-106-141 0,-9-17 0,-2 0 0,0 1 0,7 15 0,-13-25 0,-1 1 0,1 0 0,-1 0 0,0-1 0,0 1 0,0 0 0,-1 0 0,0 0 0,0 0 0,0 0 0,0 0 0,-1 0 0,0 0 0,-1 5 0,-5 9 0,-1-1 0,0 0 0,-1-1 0,-21 31 0,-57 64 0,45-61 0,5-1 0,17-22 0,-2-1 0,0-1 0,-31 28 0,23-33-1365,5-8-5461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6919 24575,'1'-2'0,"0"0"0,-1 0 0,1 0 0,1 0 0,-1 0 0,0 0 0,0 0 0,1 0 0,-1 1 0,1-1 0,0 0 0,-1 1 0,1 0 0,0-1 0,3-1 0,4-4 0,39-43 0,-2-2 0,76-113 0,-121 163 0,53-74 0,4 3 0,3 2 0,3 2 0,3 4 0,89-68 0,8 12 0,229-191 0,-98 54 0,-66 61 0,391-395 0,-257 229 0,-227 230 0,212-270 0,-16-3 0,-176 220 0,-123 149 0,1 1 0,2 2 0,79-57 0,-86 69 0,-2-2 0,47-51 0,-40 43 0,1 1 0,1 1 0,50-30 0,-10 7 0,-49 33 0,221-155 0,-161 127 0,-63 36 0,0-1 0,-1-1 0,22-17 0,-1-1 0,2 1 0,75-37 0,52-34 0,-136 73 0,-1-2 0,36-40 0,11-11 0,-50 56 0,2 1 0,0 1 0,70-33 0,15-10 0,-30 11 0,-23 17 0,-3-3 0,77-66 0,-48 22 0,77-65 0,-149 135 0,-2 2 0,0-1 0,0-1 0,-2-1 0,0 0 0,0-1 0,22-35 0,65-99 0,-69 105 0,42-74 0,-12 11 0,-37 66 0,-3-2 0,26-60 0,43-104 0,-86 193 0,1 0 0,14-20 0,7-13 0,-29 49 0,0-1 0,0 1 0,-1 0 0,1 0 0,-1-1 0,1 1 0,-1 0 0,1-1 0,-1 1 0,0-1 0,0 1 0,0 0 0,0-1 0,0 1 0,0-1 0,0 1 0,0 0 0,-1-3 0,1 4 0,-1-1 0,0 0 0,1 1 0,-1-1 0,1 0 0,-1 1 0,0-1 0,1 1 0,-1-1 0,0 1 0,0-1 0,0 1 0,1-1 0,-1 1 0,0 0 0,0 0 0,0-1 0,0 1 0,1 0 0,-1 0 0,-1 0 0,-6 0 0,1 0 0,-1 0 0,1 1 0,-1 0 0,-10 4 0,-326 81 0,308-79 0,36-7 0,0 0 0,-1 0 0,1 0 0,0 0 0,0 1 0,0-1 0,0 0 0,0 0 0,0 0 0,0 0 0,-1 0 0,1 0 0,0 0 0,0 0 0,0 0 0,0 0 0,0 0 0,0 0 0,-1 0 0,1 0 0,0 0 0,0 0 0,0 0 0,0 0 0,0 0 0,0 0 0,-1-1 0,1 1 0,0 0 0,0 0 0,0 0 0,0 0 0,0 0 0,0 0 0,0 0 0,0 0 0,0 0 0,-1 0 0,1-1 0,0 1 0,0 0 0,0 0 0,0 0 0,0 0 0,0 0 0,0 0 0,0 0 0,0-1 0,0 1 0,0 0 0,0 0 0,0 0 0,0 0 0,0 0 0,0 0 0,0-1 0,16-10 0,32-11 0,2 2 0,1 2 0,99-21 0,-130 34 0,1 1 0,-1 1 0,36-1 0,-50 4 0,0 0 0,0 0 0,1 1 0,-1 0 0,0 0 0,0 1 0,-1 0 0,1 0 0,0 0 0,0 1 0,-1 0 0,0 0 0,1 0 0,-1 0 0,0 1 0,8 8 0,13 21 0,-1 1 0,-2 1 0,-2 1 0,22 48 0,2 5 0,116 164 0,-147-234-170,-2 0-1,-1 1 0,0 1 1,-2 0-1,0 0 0,-1 1 1,6 28-1,-6-10-6655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5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24575,'0'10'0,"0"3"-8191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6:0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12729 24575,'1'-65'0,"4"0"0,2 0 0,3 1 0,3 0 0,3 1 0,2 1 0,43-96 0,245-459 0,-268 546 0,104-229 0,-46 112 0,94-172 0,-132 263 0,110-142 0,82-55 0,6-8 0,-2-20 0,380-454 0,-253 318-388,-71 80 100,171-201 288,-338 404 0,-19 13-12,177-303-1,54-206-33,-344 648 45,91-172-16,79-163 19,-104 191 253,6 3-1,124-178 0,142-128-254,-306 420 0,-2-3 0,-2-1 0,57-109 0,310-628 0,-353 694 0,235-482 0,-252 499 0,84-129 0,3-8 0,-110 190 0,7-12 0,-1-1 0,-2-1 0,17-64 0,-27 80 0,2 0 0,1 1 0,25-45 0,-23 46 0,16-23 0,2 1 0,2 2 0,73-76 0,-55 64 0,50-69 0,-58 65 0,53-85 0,-68 97 0,-10 18 0,23-51 0,-28 51 0,19-30 0,-18 35 0,20-47 0,-12 20 0,2 1 0,36-56 0,-49 87 0,-8 18 0,-1 0 0,-1-1 0,1 1 0,0-1 0,0 1 0,0-1 0,-1 1 0,1-1 0,-1 0 0,1 1 0,-1-1 0,0 0 0,0 1 0,0-1 0,0 0 0,0 1 0,0-4 0,-1 4 0,1 1 0,-1-1 0,1 0 0,-1 1 0,1-1 0,-1 1 0,0-1 0,1 1 0,-1 0 0,0-1 0,1 1 0,-1 0 0,0-1 0,0 1 0,1 0 0,-1 0 0,0 0 0,0 0 0,1-1 0,-1 1 0,0 0 0,0 0 0,0 0 0,1 1 0,-3-1 0,-7 2 0,-1 1 0,0 0 0,-19 8 0,27-10 0,-49 22 0,-58 36 0,43-21 0,107-54 0,-14 8 0,-1-2 0,40-22 0,-55 26 0,-1 0 0,1 1 0,1 0 0,-1 1 0,1 0 0,0 0 0,0 1 0,17-3 0,-23 6 0,-1-1 0,0 1 0,0 0 0,1 1 0,-1-1 0,0 1 0,0 0 0,0 0 0,0 0 0,0 0 0,0 1 0,0-1 0,0 1 0,0 0 0,0 1 0,-1-1 0,1 0 0,-1 1 0,0 0 0,0 0 0,0 0 0,0 0 0,0 0 0,-1 1 0,4 5 0,8 18 0,-1 0 0,11 33 0,8 20 0,-1-12 14,25 51-1393,-37-85-5447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1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24575,'48'0'0,"-15"-2"0,0 2 0,0 2 0,0 1 0,0 1 0,34 10 0,269 95 0,113 33 0,-373-122 0,-1 4 0,-2 3 0,91 46 0,-26-2 0,-17 0 0,4-5 0,2-5 0,191 61 0,-45-42 0,17 5 0,280 83 0,-467-147 0,-64-15 0,0 2 0,-1 2 0,68 27 0,-64-20 0,1-2 0,76 16 0,36 11 0,-57-8 0,155 30 0,-87-21 0,-41-9 0,-51-14 0,-29-7 0,85 12 0,-29-13 0,-26-2 0,77 0 0,-69-9 0,161 25 0,38 32 0,-149-36 0,19 6 0,-103-17 0,-1-2 0,97 5 0,101-14 0,-131-2 0,-32 0 0,102-14 0,-47 4 0,-141 11 0,0 0 0,0 0 0,0 0 0,0-1 0,0 0 0,0 1 0,-4-4 0,-4-2 0,-25-16 0,1-1 0,-58-53 0,-56-70 0,58 54 0,80 82 0,4 6 0,1-1 0,0 0 0,1 0 0,-1 0 0,1-1 0,-6-12 0,10 19 0,1 0 0,0-1 0,0 1 0,0 0 0,0-1 0,-1 1 0,1 0 0,0-1 0,0 1 0,0 0 0,0-1 0,0 1 0,0 0 0,0-1 0,0 1 0,0-1 0,0 1 0,0 0 0,0-1 0,0 1 0,0 0 0,1-1 0,-1 1 0,0 0 0,0-1 0,0 1 0,0 0 0,1 0 0,-1-1 0,0 1 0,0 0 0,1-1 0,-1 1 0,0 0 0,15-1 0,18 10 0,-31-9 0,24 11 0,1 0 0,-2 2 0,0 1 0,28 20 0,91 78 0,-91-69 0,-43-35 0,0-1 0,-1 0 0,-1 1 0,15 16 0,-21-22 0,0 1 0,0 0 0,-1 0 0,1 0 0,-1 0 0,1 0 0,-1 0 0,0 0 0,0 0 0,0 1 0,-1-1 0,1 0 0,-1 1 0,0-1 0,0 0 0,0 1 0,-1 5 0,-4 11 0,-1-1 0,-1 0 0,-1 0 0,-1-1 0,-12 20 0,-12 26 0,13-16-682,-28 99-1,39-111-6143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24575,'0'10'0,"0"7"0,-4 11 0,-7 5 0,-2 2 0,-7-6 0,-1-2 0,3-1 0,5 0 0,4 0 0,5 4 0,1 4 0,3 4 0,1 0 0,-1-5-8191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347 254 24575,'28'3'0,"-27"-3"0,0 0 0,0 1 0,0-1 0,0 0 0,0 0 0,0 1 0,0-1 0,0 1 0,0-1 0,0 0 0,0 1 0,-1 0 0,1-1 0,0 1 0,0 0 0,0-1 0,-1 1 0,1 0 0,0 0 0,-1-1 0,1 1 0,0 1 0,-23-13 0,-49-51 0,54 45 0,-2 0 0,0 1 0,0 1 0,-23-13 0,30 22 0,0-1 0,-2 0 0,1 0 0,-1 1 0,-17-4 0,30 9 0,1 1 0,-1 0 0,1 0 0,-1-1 0,0 1 0,0 0 0,1 0 0,-1 0 0,0 0 0,1 0 0,-1 0 0,0 0 0,1 0 0,-1 0 0,0 0 0,0 0 0,1 0 0,-1 1 0,0-1 0,1 0 0,-1 0 0,1 1 0,-1-1 0,0 0 0,1 1 0,-2 0 0,2 0 0,0 0 0,0 0 0,0-1 0,0 1 0,0 0 0,0 0 0,0 0 0,0 0 0,0-1 0,1 1 0,-1 0 0,0 0 0,0 0 0,1-1 0,-1 1 0,1 0 0,-1 0 0,1 0 0,27 35 0,99 71 0,17 16 0,-92-80 0,-52-43 0,0 0 0,-1 0 0,1 0 0,0 0 0,0 0 0,0 0 0,0 0 0,-1 0 0,1 0 0,0 0 0,0 0 0,0 0 0,0 0 0,-1 0 0,1 1 0,0-1 0,0 0 0,0 0 0,0 0 0,0 0 0,0 0 0,-1 0 0,1 0 0,0 1 0,0-1 0,0 0 0,0 0 0,0 0 0,0 0 0,0 1 0,0-1 0,0 0 0,0 0 0,0 0 0,0 0 0,0 1 0,0-1 0,0 0 0,0 0 0,0 0 0,0 0 0,0 1 0,0-1 0,0 0 0,0 0 0,0 0 0,0 0 0,0 1 0,0-1 0,0 0 0,0 0 0,0 0 0,0 0 0,0 0 0,1 1 0,-1-1 0,0 0 0,0 0 0,0 0 0,0 0 0,0 0 0,1 0 0,-1 0 0,0 1 0,-15-5 0,-6-8 0,1-2 0,0 0 0,-21-20 0,-23-18 0,32 28 0,-49-51 0,56 50 0,5 4-341,2-1 0,0-1-1,-19-34 1,25 38-6485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JAY: Introduce FIRST row today (Identity Pie)</a:t>
            </a:r>
          </a:p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</a:t>
            </a:r>
            <a:r>
              <a:rPr lang="en-US" dirty="0" err="1"/>
              <a:t>arraylists</a:t>
            </a:r>
            <a:r>
              <a:rPr lang="en-US" dirty="0"/>
              <a:t> in the second hour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A375-ECE5-F27A-D186-2BD319EF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EFFF7-ACD3-827A-3EFD-F79CF22C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648B0-84A9-EE81-8D15-4565BF0FA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4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8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hyperlink" Target="http://codingbat.com/java/Array-2" TargetMode="Externa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customXml" Target="../ink/ink5.xml"/><Relationship Id="rId10" Type="http://schemas.openxmlformats.org/officeDocument/2006/relationships/image" Target="../media/image160.png"/><Relationship Id="rId4" Type="http://schemas.openxmlformats.org/officeDocument/2006/relationships/image" Target="../media/image27.png"/><Relationship Id="rId9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WrR8fe7Qs5B9MgRkFW4wBa-tnRdFXGTDRnqi2ps1i4/ed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4.xml"/><Relationship Id="rId5" Type="http://schemas.openxmlformats.org/officeDocument/2006/relationships/image" Target="../media/image100.png"/><Relationship Id="rId10" Type="http://schemas.openxmlformats.org/officeDocument/2006/relationships/image" Target="../media/image130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12865" y="2258537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 dirty="0"/>
              <a:t>CSSE 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4809711"/>
            <a:ext cx="6648450" cy="1846659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PracticeArraysAnd2DArraysSolution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Quiz</a:t>
            </a:r>
            <a:r>
              <a:rPr lang="en-US" sz="2400" dirty="0">
                <a:solidFill>
                  <a:srgbClr val="FFFFFF"/>
                </a:solidFill>
              </a:rPr>
              <a:t> for today is</a:t>
            </a:r>
            <a:endParaRPr lang="en-US" sz="2400" i="1" dirty="0">
              <a:solidFill>
                <a:srgbClr val="FFFFFF"/>
              </a:solidFill>
            </a:endParaRPr>
          </a:p>
          <a:p>
            <a:pPr marL="298450" lvl="0"/>
            <a:r>
              <a:rPr lang="en-US" sz="2400" i="1" dirty="0">
                <a:solidFill>
                  <a:srgbClr val="FFFFFF"/>
                </a:solidFill>
              </a:rPr>
              <a:t>ArraysAnd2DArraysQuiz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3523311" y="118339"/>
            <a:ext cx="3982936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>
                <a:highlight>
                  <a:srgbClr val="FFFF00"/>
                </a:highlight>
              </a:rPr>
              <a:t>__________</a:t>
            </a:r>
            <a:endParaRPr lang="en-US" sz="44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1EA1-4B2C-5970-BAF3-4399548E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remainder of 1</a:t>
            </a:r>
            <a:r>
              <a:rPr lang="en-US" baseline="30000" dirty="0"/>
              <a:t>st</a:t>
            </a:r>
            <a:r>
              <a:rPr lang="en-US" dirty="0"/>
              <a:t>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C7CD-D2AA-5EF1-CE57-C47C4B0E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5446" cy="5257800"/>
          </a:xfrm>
        </p:spPr>
        <p:txBody>
          <a:bodyPr/>
          <a:lstStyle/>
          <a:p>
            <a:r>
              <a:rPr lang="en-US" dirty="0"/>
              <a:t>I lecture over BRIEFLY over these two slides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read through them in more detail as needed (please ask questions during lecture or when reading)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 time on practice problems for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DEC4-D184-0D68-90B3-A1E5C24832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514F4-A73E-91F8-8CBE-A19134D7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2203268"/>
            <a:ext cx="3486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88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5554B-70BF-4873-3CB3-3894A68E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92" y="5295481"/>
            <a:ext cx="3210797" cy="1402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14:cNvPr>
              <p14:cNvContentPartPr/>
              <p14:nvPr/>
            </p14:nvContentPartPr>
            <p14:xfrm>
              <a:off x="3727539" y="5998011"/>
              <a:ext cx="2600280" cy="74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8899" y="5989011"/>
                <a:ext cx="26179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14:cNvPr>
              <p14:cNvContentPartPr/>
              <p14:nvPr/>
            </p14:nvContentPartPr>
            <p14:xfrm>
              <a:off x="6268419" y="6631251"/>
              <a:ext cx="4212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9419" y="6622611"/>
                <a:ext cx="59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14:cNvPr>
              <p14:cNvContentPartPr/>
              <p14:nvPr/>
            </p14:nvContentPartPr>
            <p14:xfrm>
              <a:off x="6195339" y="6479691"/>
              <a:ext cx="153720" cy="14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6339" y="6470691"/>
                <a:ext cx="171360" cy="16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767187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Looking at 2DArrays OR </a:t>
            </a:r>
            <a:r>
              <a:rPr lang="en-US" dirty="0" err="1"/>
              <a:t>TenProblems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EFC6-77D0-4B86-3D3D-6A7FB9B0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C971-E38A-7338-4DBA-E2221A73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Former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9681-2959-9EA2-8847-FA2B2D16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406" y="1217142"/>
            <a:ext cx="8767187" cy="12438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https://docs.google.com/document/d/1gWrR8fe7Qs5B9MgRkFW4wBa-tnRdFXGTDRnqi2ps1i4/edit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FB46-25E8-E15D-F83C-A6C649FA61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9FCB7-0C1D-946E-4453-D026808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6" y="2421925"/>
            <a:ext cx="7664397" cy="42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8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1"/>
            <a:ext cx="8576733" cy="788036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53535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152900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7" y="467478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70" y="4010458"/>
            <a:ext cx="3880785" cy="278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104A0-D83B-916C-2CCA-BD000C65C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09" y="788037"/>
            <a:ext cx="2958273" cy="61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/>
              <a:t>Questions: Post to Piazza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1" y="762000"/>
            <a:ext cx="89916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PLEASE </a:t>
            </a:r>
            <a:r>
              <a:rPr lang="en-US" u="sng"/>
              <a:t>Post All Questions to Piazza</a:t>
            </a:r>
          </a:p>
          <a:p>
            <a:pPr lvl="1"/>
            <a:r>
              <a:rPr lang="en-US"/>
              <a:t>If asking a question about an </a:t>
            </a:r>
            <a:r>
              <a:rPr lang="en-US" b="1"/>
              <a:t>individual assignment</a:t>
            </a:r>
            <a:r>
              <a:rPr lang="en-US"/>
              <a:t> (i.e. </a:t>
            </a:r>
            <a:r>
              <a:rPr lang="en-US" b="1"/>
              <a:t>Homework</a:t>
            </a:r>
            <a:r>
              <a:rPr lang="en-US"/>
              <a:t>) and you must share code (Homework) to ask your question:</a:t>
            </a:r>
          </a:p>
          <a:p>
            <a:pPr lvl="1"/>
            <a:r>
              <a:rPr lang="en-US" b="1"/>
              <a:t>Email instructors ONLY </a:t>
            </a:r>
            <a:r>
              <a:rPr lang="en-US"/>
              <a:t>(see below)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Otherwise: please post questions and look to help </a:t>
            </a:r>
            <a:r>
              <a:rPr lang="en-US" i="1" u="sng"/>
              <a:t>provide hints</a:t>
            </a:r>
            <a:r>
              <a:rPr lang="en-US" i="1"/>
              <a:t> </a:t>
            </a:r>
            <a:r>
              <a:rPr lang="en-US"/>
              <a:t>to other students </a:t>
            </a:r>
          </a:p>
          <a:p>
            <a:r>
              <a:rPr lang="en-US"/>
              <a:t>Collaborative (i.e., in-class activities) or if you don’t have to post code to ask the question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0" y="2667000"/>
            <a:ext cx="3611880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3858"/>
          <a:stretch/>
        </p:blipFill>
        <p:spPr>
          <a:xfrm>
            <a:off x="4176904" y="2678114"/>
            <a:ext cx="4779578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86781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 dirty="0"/>
              <a:t>TA Help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0D454C-94BA-AA44-FB1B-EE8F3A70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88" y="1166018"/>
            <a:ext cx="8938624" cy="54279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Linked from Moodle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links in sheet</a:t>
            </a:r>
          </a:p>
          <a:p>
            <a:r>
              <a:rPr lang="en-US" dirty="0"/>
              <a:t>Opens MS Team Channel</a:t>
            </a:r>
          </a:p>
          <a:p>
            <a:r>
              <a:rPr lang="en-US" dirty="0"/>
              <a:t>Send message, then video call/screen share w/ 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7382E-1E13-0A3B-590C-4E5C862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87" y="695324"/>
            <a:ext cx="2905125" cy="273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77EDB-314E-60BE-307E-C3639E284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86" y="3872309"/>
            <a:ext cx="2428875" cy="885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DE752-9E46-CD13-2ECD-D50361BD3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4924563"/>
            <a:ext cx="4550065" cy="553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A973B-4F6B-D179-69C8-0DEC4E709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8" y="2024459"/>
            <a:ext cx="5626549" cy="2733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633198-4935-3084-822F-ABFCAB8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" y="535384"/>
            <a:ext cx="51530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1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58DD-CAF7-2612-ED73-C6C3BC80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11"/>
            <a:ext cx="5261020" cy="828274"/>
          </a:xfrm>
        </p:spPr>
        <p:txBody>
          <a:bodyPr/>
          <a:lstStyle/>
          <a:p>
            <a:r>
              <a:rPr lang="en-US" dirty="0"/>
              <a:t>Panopto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473F3-09C0-C4B4-564D-2E6A325F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45" y="1988"/>
            <a:ext cx="3048000" cy="2581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E61FA-E3F5-DBD5-1E70-BB906166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905"/>
            <a:ext cx="9144000" cy="171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E0E69-E421-855E-80F2-8DE1CA4C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5" y="3432294"/>
            <a:ext cx="3430995" cy="343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74377-73D7-7EFE-1948-35DB72C2C542}"/>
              </a:ext>
            </a:extLst>
          </p:cNvPr>
          <p:cNvSpPr txBox="1"/>
          <p:nvPr/>
        </p:nvSpPr>
        <p:spPr>
          <a:xfrm>
            <a:off x="106862" y="4185633"/>
            <a:ext cx="46068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Videos cover the content, sometimes slightly different, but always an options for extra review and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979C-3053-5644-2E76-565B470D1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5" y="843122"/>
            <a:ext cx="517207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4ACDD-4614-947A-6E98-32CB2A29D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167" y="1501851"/>
            <a:ext cx="2350263" cy="12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95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9" y="2048213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14:cNvPr>
              <p14:cNvContentPartPr/>
              <p14:nvPr/>
            </p14:nvContentPartPr>
            <p14:xfrm>
              <a:off x="5522139" y="6147708"/>
              <a:ext cx="1105920" cy="41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499" y="6139068"/>
                <a:ext cx="112356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33B46D3-7A86-168E-9A63-19A6828D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411" y="1327696"/>
            <a:ext cx="4094913" cy="5450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34D84-442F-9F7C-4A7F-67993040414A}"/>
              </a:ext>
            </a:extLst>
          </p:cNvPr>
          <p:cNvGrpSpPr/>
          <p:nvPr/>
        </p:nvGrpSpPr>
        <p:grpSpPr>
          <a:xfrm>
            <a:off x="5546259" y="1868388"/>
            <a:ext cx="2914920" cy="4582800"/>
            <a:chOff x="5546259" y="1868388"/>
            <a:chExt cx="2914920" cy="45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14:cNvPr>
                <p14:cNvContentPartPr/>
                <p14:nvPr/>
              </p14:nvContentPartPr>
              <p14:xfrm>
                <a:off x="5576139" y="3930108"/>
                <a:ext cx="2752920" cy="249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7499" y="3921468"/>
                  <a:ext cx="2770560" cy="25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14:cNvPr>
                <p14:cNvContentPartPr/>
                <p14:nvPr/>
              </p14:nvContentPartPr>
              <p14:xfrm>
                <a:off x="5546259" y="6400428"/>
                <a:ext cx="36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37619" y="6391428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14:cNvPr>
                <p14:cNvContentPartPr/>
                <p14:nvPr/>
              </p14:nvContentPartPr>
              <p14:xfrm>
                <a:off x="5556339" y="1868388"/>
                <a:ext cx="2904840" cy="458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7699" y="1859388"/>
                  <a:ext cx="2922480" cy="460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7F3D4-2B41-7805-C2E6-9FE84C1D7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1271" y="5530304"/>
            <a:ext cx="2276053" cy="12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TenProblems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TenProblems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3468</TotalTime>
  <Words>813</Words>
  <Application>Microsoft Office PowerPoint</Application>
  <PresentationFormat>On-screen Show (4:3)</PresentationFormat>
  <Paragraphs>133</Paragraphs>
  <Slides>15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Internet)</vt:lpstr>
      <vt:lpstr>Questions: Post to Piazza</vt:lpstr>
      <vt:lpstr>TA Help Hours</vt:lpstr>
      <vt:lpstr>Panopto Videos</vt:lpstr>
      <vt:lpstr>Speed With Which Things Move</vt:lpstr>
      <vt:lpstr>Getting things done</vt:lpstr>
      <vt:lpstr>JavaIntro, HW1, TenProblems</vt:lpstr>
      <vt:lpstr>Syllabus Highlights</vt:lpstr>
      <vt:lpstr>Syllabus Highlights</vt:lpstr>
      <vt:lpstr>Plan for remainder of 1st hour</vt:lpstr>
      <vt:lpstr>Array Practice Opportunity</vt:lpstr>
      <vt:lpstr>Work Time</vt:lpstr>
      <vt:lpstr>Advice from Former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151</cp:revision>
  <dcterms:modified xsi:type="dcterms:W3CDTF">2025-03-03T15:46:52Z</dcterms:modified>
</cp:coreProperties>
</file>